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66"/>
    <a:srgbClr val="333300"/>
    <a:srgbClr val="0033CC"/>
    <a:srgbClr val="006600"/>
    <a:srgbClr val="000099"/>
    <a:srgbClr val="FF33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192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413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32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52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83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804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221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160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217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07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90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73EB2-F483-4A16-9625-32A52CE2BB0C}" type="datetimeFigureOut">
              <a:rPr lang="en-US" smtClean="0"/>
              <a:t>08-Sep-19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9A0218-9F40-427F-8577-2412792DCE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1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828800"/>
          </a:xfrm>
        </p:spPr>
        <p:txBody>
          <a:bodyPr>
            <a:normAutofit fontScale="90000"/>
          </a:bodyPr>
          <a:lstStyle/>
          <a:p>
            <a:r>
              <a:rPr lang="en-US" sz="5000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5000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5000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5000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6700" b="1" dirty="0" smtClean="0">
                <a:solidFill>
                  <a:srgbClr val="00009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UNIT </a:t>
            </a:r>
            <a:r>
              <a:rPr lang="en-US" sz="6700" b="1" dirty="0" smtClean="0">
                <a:solidFill>
                  <a:srgbClr val="000099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1</a:t>
            </a:r>
            <a:r>
              <a:rPr lang="en-US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dirty="0" smtClean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27709" y="1905000"/>
            <a:ext cx="91440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ENGINEERING</a:t>
            </a:r>
            <a:br>
              <a:rPr lang="en-US" sz="55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55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WHAT’ S IT ALL ABOUT? </a:t>
            </a:r>
            <a:endParaRPr lang="en-US" sz="5500" dirty="0"/>
          </a:p>
        </p:txBody>
      </p:sp>
    </p:spTree>
    <p:extLst>
      <p:ext uri="{BB962C8B-B14F-4D97-AF65-F5344CB8AC3E}">
        <p14:creationId xmlns:p14="http://schemas.microsoft.com/office/powerpoint/2010/main" val="172199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TURNING-IN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1"/>
            <a:ext cx="9144000" cy="91439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rgbClr val="0033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List the main branches of engineering</a:t>
            </a:r>
            <a:endParaRPr lang="en-US" sz="4000" dirty="0">
              <a:solidFill>
                <a:srgbClr val="0033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833027"/>
            <a:ext cx="7772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5000" dirty="0" smtClean="0">
                <a:solidFill>
                  <a:srgbClr val="00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5000" dirty="0" smtClean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Mechanical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15636" y="2743200"/>
            <a:ext cx="794558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5000" dirty="0" smtClean="0">
                <a:solidFill>
                  <a:srgbClr val="00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5000" dirty="0" smtClean="0">
                <a:solidFill>
                  <a:srgbClr val="FF33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Electrical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6" name="TextBox 3"/>
          <p:cNvSpPr txBox="1"/>
          <p:nvPr/>
        </p:nvSpPr>
        <p:spPr>
          <a:xfrm>
            <a:off x="450272" y="3733800"/>
            <a:ext cx="7852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Tx/>
              <a:buChar char="-"/>
            </a:pPr>
            <a:r>
              <a:rPr lang="en-US" sz="5000" dirty="0" smtClean="0">
                <a:solidFill>
                  <a:srgbClr val="00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Electronic</a:t>
            </a:r>
            <a:endParaRPr lang="en-US" dirty="0"/>
          </a:p>
        </p:txBody>
      </p:sp>
      <p:sp>
        <p:nvSpPr>
          <p:cNvPr id="7" name="TextBox 3"/>
          <p:cNvSpPr txBox="1"/>
          <p:nvPr/>
        </p:nvSpPr>
        <p:spPr>
          <a:xfrm>
            <a:off x="457200" y="4595574"/>
            <a:ext cx="76962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Tx/>
              <a:buChar char="-"/>
            </a:pPr>
            <a:r>
              <a:rPr lang="en-US" sz="5000" dirty="0" smtClean="0">
                <a:solidFill>
                  <a:srgbClr val="0066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5000" dirty="0" smtClean="0">
                <a:solidFill>
                  <a:srgbClr val="00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Civil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90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1858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2. Combine your list with others </a:t>
            </a:r>
            <a:br>
              <a:rPr lang="en-US" sz="5000" b="1" dirty="0" smtClean="0">
                <a:solidFill>
                  <a:srgbClr val="FF0000"/>
                </a:solidFill>
              </a:rPr>
            </a:br>
            <a:r>
              <a:rPr lang="en-US" sz="5000" b="1" dirty="0" smtClean="0">
                <a:solidFill>
                  <a:srgbClr val="FF0000"/>
                </a:solidFill>
              </a:rPr>
              <a:t>in your group.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667000"/>
            <a:ext cx="9144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</a:t>
            </a:r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 Read the text  to find out </a:t>
            </a:r>
          </a:p>
          <a:p>
            <a:pPr algn="ctr"/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how many of branches listed </a:t>
            </a:r>
          </a:p>
          <a:p>
            <a:pPr algn="ctr"/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are mentioned.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7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7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228600"/>
            <a:ext cx="8001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de-DE" sz="5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NEW WORDS</a:t>
            </a:r>
            <a:endParaRPr lang="en-US" sz="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974958"/>
            <a:ext cx="7848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Task 1 </a:t>
            </a:r>
            <a:endParaRPr lang="en-US" sz="4500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636" y="1801872"/>
            <a:ext cx="5375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de-DE" sz="4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Engineering </a:t>
            </a:r>
            <a:r>
              <a:rPr lang="de-DE" sz="48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(n</a:t>
            </a:r>
            <a:r>
              <a:rPr lang="de-DE" sz="4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45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22272" y="1824955"/>
            <a:ext cx="4267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ngành kỹ thuật</a:t>
            </a:r>
            <a:endParaRPr lang="en-US" sz="4500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599" y="2632869"/>
            <a:ext cx="47936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de-DE" sz="4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Practical </a:t>
            </a:r>
            <a:r>
              <a:rPr lang="de-DE" sz="4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(a)</a:t>
            </a:r>
            <a:r>
              <a:rPr lang="de-DE" sz="4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8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8417" y="2655952"/>
            <a:ext cx="4267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thực tế</a:t>
            </a:r>
            <a:endParaRPr lang="en-US" sz="45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4744" y="3440782"/>
            <a:ext cx="47936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de-DE" sz="4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de-DE" sz="4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Activity (n)</a:t>
            </a:r>
            <a:endParaRPr lang="en-US" sz="48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56908" y="3440782"/>
            <a:ext cx="4267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hoạt động </a:t>
            </a:r>
            <a:endParaRPr lang="en-US" sz="4500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7817" y="4271779"/>
            <a:ext cx="581198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4. Civil </a:t>
            </a:r>
            <a:r>
              <a:rPr lang="de-DE" sz="45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engineering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56909" y="4290143"/>
            <a:ext cx="408709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 </a:t>
            </a:r>
            <a:r>
              <a:rPr lang="de-DE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xâydựng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51564" y="5088828"/>
            <a:ext cx="5257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công trình dân dụng</a:t>
            </a:r>
            <a:endParaRPr lang="en-US" sz="4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61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55626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5. Be </a:t>
            </a:r>
            <a:r>
              <a:rPr lang="de-DE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concerned with </a:t>
            </a:r>
            <a:endParaRPr lang="en-US" sz="45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74673" y="205516"/>
            <a:ext cx="39693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deal with (v)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3164" y="861283"/>
            <a:ext cx="518160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sz="4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iên </a:t>
            </a:r>
            <a:r>
              <a:rPr lang="de-DE" sz="4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quan đến</a:t>
            </a:r>
            <a:endParaRPr lang="en-US" sz="48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636" y="1727262"/>
            <a:ext cx="39693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de-DE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45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Tool (n)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81300" y="1727262"/>
            <a:ext cx="51816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de-DE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28310" y="1713938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800" b="1" dirty="0" err="1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800" b="1" dirty="0" err="1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ụng</a:t>
            </a:r>
            <a:r>
              <a:rPr lang="en-US" sz="48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endParaRPr lang="en-US" sz="4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638" y="2563346"/>
            <a:ext cx="4966852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de-DE" sz="45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45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Generation (n)</a:t>
            </a:r>
            <a:r>
              <a:rPr lang="de-DE" sz="4800" dirty="0"/>
              <a:t>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67200" y="2563346"/>
            <a:ext cx="518160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dirty="0" smtClean="0"/>
              <a:t>  </a:t>
            </a:r>
            <a:r>
              <a:rPr lang="de-DE" sz="4500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sự </a:t>
            </a:r>
            <a:r>
              <a:rPr lang="de-DE" sz="4500" b="1" dirty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phát điện</a:t>
            </a:r>
            <a:endParaRPr lang="en-US" sz="45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45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638" y="3325093"/>
            <a:ext cx="5337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8. Distribution(n)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48200" y="3325093"/>
            <a:ext cx="5361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sự phân phối điện</a:t>
            </a:r>
            <a:endParaRPr lang="en-US" sz="45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638" y="4137085"/>
            <a:ext cx="4793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9. Application </a:t>
            </a:r>
            <a:r>
              <a:rPr lang="de-DE" sz="4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(n)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48200" y="4081393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dirty="0" smtClean="0"/>
              <a:t>  </a:t>
            </a:r>
            <a:r>
              <a:rPr lang="de-DE" sz="4800" b="1" dirty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ứng dụng</a:t>
            </a:r>
            <a:endParaRPr lang="en-US" sz="4500" b="1" dirty="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13855" y="4912390"/>
            <a:ext cx="51400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de-DE" sz="4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Component (n)</a:t>
            </a:r>
            <a:r>
              <a:rPr lang="de-DE" sz="4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36126" y="4968082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dirty="0" smtClean="0"/>
              <a:t>  </a:t>
            </a:r>
            <a:r>
              <a:rPr lang="de-DE" sz="48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linh kiện</a:t>
            </a:r>
            <a:endParaRPr lang="en-US" sz="4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13164" y="5743387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 phận cấu thành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23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50361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de-DE" sz="4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Equipment (n): </a:t>
            </a:r>
            <a:endParaRPr lang="en-US" sz="45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01489" y="205516"/>
            <a:ext cx="232756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 bị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75764" y="228600"/>
            <a:ext cx="21682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dụng cụ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638" y="1059597"/>
            <a:ext cx="4793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de-DE" sz="4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Marine (n):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60271" y="1034700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b="1" dirty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hàng hải</a:t>
            </a:r>
            <a:endParaRPr lang="en-US" sz="45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638" y="1932413"/>
            <a:ext cx="5036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13.</a:t>
            </a:r>
            <a:r>
              <a:rPr lang="de-DE" sz="4800" dirty="0"/>
              <a:t> </a:t>
            </a:r>
            <a:r>
              <a:rPr lang="de-DE" sz="45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Automobile (n): </a:t>
            </a:r>
            <a:endParaRPr lang="en-US" sz="45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73780" y="1801599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dirty="0" smtClean="0"/>
              <a:t>  </a:t>
            </a:r>
            <a:endParaRPr lang="en-US" sz="4500" b="1" dirty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638" y="2763410"/>
            <a:ext cx="59158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14.</a:t>
            </a:r>
            <a:r>
              <a:rPr lang="de-DE" sz="4800" dirty="0"/>
              <a:t> </a:t>
            </a:r>
            <a:r>
              <a:rPr lang="de-DE" sz="4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Aeronautical (a): </a:t>
            </a:r>
            <a:endParaRPr lang="en-US" sz="45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62600" y="2763410"/>
            <a:ext cx="536171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hàng không</a:t>
            </a:r>
            <a:endParaRPr lang="en-US" sz="45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594407"/>
            <a:ext cx="4994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15. Heating </a:t>
            </a:r>
            <a:r>
              <a:rPr lang="de-DE" sz="4800" b="1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(n): </a:t>
            </a:r>
            <a:endParaRPr lang="en-US" sz="4500" b="1" dirty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384964" y="3575359"/>
            <a:ext cx="518160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dirty="0" smtClean="0"/>
              <a:t>  </a:t>
            </a:r>
            <a:r>
              <a:rPr lang="de-DE" sz="4800" b="1" dirty="0">
                <a:solidFill>
                  <a:srgbClr val="333300"/>
                </a:solidFill>
                <a:latin typeface="Times New Roman" pitchFamily="18" charset="0"/>
                <a:cs typeface="Times New Roman" pitchFamily="18" charset="0"/>
              </a:rPr>
              <a:t>sưởi ấm</a:t>
            </a:r>
            <a:endParaRPr lang="en-US" sz="4800" b="1" dirty="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4500" b="1" dirty="0">
              <a:solidFill>
                <a:srgbClr val="33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708" y="4477063"/>
            <a:ext cx="51400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4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16. </a:t>
            </a:r>
            <a:r>
              <a:rPr lang="de-DE" sz="48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Ventilating</a:t>
            </a:r>
            <a:endParaRPr lang="en-US" sz="45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962400" y="4479108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dirty="0" smtClean="0"/>
              <a:t>  </a:t>
            </a:r>
            <a:r>
              <a:rPr lang="de-DE" sz="4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=  ventilation</a:t>
            </a:r>
            <a:r>
              <a:rPr lang="de-DE" sz="4800" dirty="0" smtClean="0"/>
              <a:t> </a:t>
            </a:r>
            <a:endParaRPr lang="en-US" sz="4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19200" y="5236297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thông </a:t>
            </a:r>
            <a:r>
              <a:rPr lang="de-DE" sz="4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gió</a:t>
            </a:r>
            <a:endParaRPr lang="en-US" sz="45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056905" y="1973913"/>
            <a:ext cx="51816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ô </a:t>
            </a:r>
            <a:r>
              <a:rPr lang="en-US" sz="45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tô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828310" y="4425404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4800" dirty="0" smtClean="0"/>
              <a:t>  </a:t>
            </a:r>
            <a:endParaRPr lang="en-US" sz="4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962400" y="5236296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4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thông </a:t>
            </a:r>
            <a:r>
              <a:rPr lang="de-DE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hơi</a:t>
            </a:r>
            <a:endParaRPr lang="en-US" sz="45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40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204</Words>
  <Application>Microsoft Office PowerPoint</Application>
  <PresentationFormat>On-screen Show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 UNIT 1   </vt:lpstr>
      <vt:lpstr>TURNING-IN</vt:lpstr>
      <vt:lpstr>2. Combine your list with others  in your group.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  ENGINEERING  WHAT’ S IT ALL ABOUT?</dc:title>
  <dc:creator>THUTAM</dc:creator>
  <cp:lastModifiedBy>THUTAM</cp:lastModifiedBy>
  <cp:revision>12</cp:revision>
  <dcterms:created xsi:type="dcterms:W3CDTF">2019-09-08T14:34:41Z</dcterms:created>
  <dcterms:modified xsi:type="dcterms:W3CDTF">2019-09-08T16:13:22Z</dcterms:modified>
</cp:coreProperties>
</file>